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3004800" cy="9753600"/>
  <p:notesSz cx="13004800" cy="97536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83" y="-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76B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76B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76B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76B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90445" y="609600"/>
            <a:ext cx="842391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76B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240" y="2243328"/>
            <a:ext cx="11704320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00"/>
              </a:spcBef>
            </a:pPr>
            <a:r>
              <a:rPr dirty="0"/>
              <a:t>Società</a:t>
            </a:r>
            <a:r>
              <a:rPr spc="75" dirty="0"/>
              <a:t> </a:t>
            </a:r>
            <a:r>
              <a:rPr dirty="0"/>
              <a:t>partecipate</a:t>
            </a:r>
            <a:r>
              <a:rPr spc="80" dirty="0"/>
              <a:t> </a:t>
            </a:r>
            <a:r>
              <a:rPr dirty="0"/>
              <a:t>del</a:t>
            </a:r>
            <a:r>
              <a:rPr spc="80" dirty="0"/>
              <a:t> </a:t>
            </a:r>
            <a:r>
              <a:rPr dirty="0"/>
              <a:t>Comune</a:t>
            </a:r>
            <a:r>
              <a:rPr spc="80" dirty="0"/>
              <a:t> </a:t>
            </a:r>
            <a:r>
              <a:rPr dirty="0"/>
              <a:t>di</a:t>
            </a:r>
            <a:r>
              <a:rPr spc="80" dirty="0"/>
              <a:t> </a:t>
            </a:r>
            <a:r>
              <a:rPr spc="-10" dirty="0"/>
              <a:t>Potenza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98897" y="4500033"/>
            <a:ext cx="4417060" cy="1755139"/>
            <a:chOff x="1098897" y="4500033"/>
            <a:chExt cx="4417060" cy="1755139"/>
          </a:xfrm>
        </p:grpSpPr>
        <p:sp>
          <p:nvSpPr>
            <p:cNvPr id="4" name="object 4"/>
            <p:cNvSpPr/>
            <p:nvPr/>
          </p:nvSpPr>
          <p:spPr>
            <a:xfrm>
              <a:off x="1111597" y="4512733"/>
              <a:ext cx="4391660" cy="1729739"/>
            </a:xfrm>
            <a:custGeom>
              <a:avLst/>
              <a:gdLst/>
              <a:ahLst/>
              <a:cxnLst/>
              <a:rect l="l" t="t" r="r" b="b"/>
              <a:pathLst>
                <a:path w="4391660" h="1729739">
                  <a:moveTo>
                    <a:pt x="3995133" y="0"/>
                  </a:moveTo>
                  <a:lnTo>
                    <a:pt x="398249" y="0"/>
                  </a:lnTo>
                  <a:lnTo>
                    <a:pt x="335424" y="155"/>
                  </a:lnTo>
                  <a:lnTo>
                    <a:pt x="283508" y="1243"/>
                  </a:lnTo>
                  <a:lnTo>
                    <a:pt x="239559" y="4196"/>
                  </a:lnTo>
                  <a:lnTo>
                    <a:pt x="200633" y="9948"/>
                  </a:lnTo>
                  <a:lnTo>
                    <a:pt x="116362" y="42853"/>
                  </a:lnTo>
                  <a:lnTo>
                    <a:pt x="75607" y="75608"/>
                  </a:lnTo>
                  <a:lnTo>
                    <a:pt x="42852" y="116363"/>
                  </a:lnTo>
                  <a:lnTo>
                    <a:pt x="19429" y="163789"/>
                  </a:lnTo>
                  <a:lnTo>
                    <a:pt x="4189" y="239559"/>
                  </a:lnTo>
                  <a:lnTo>
                    <a:pt x="1243" y="283127"/>
                  </a:lnTo>
                  <a:lnTo>
                    <a:pt x="155" y="334521"/>
                  </a:lnTo>
                  <a:lnTo>
                    <a:pt x="0" y="396486"/>
                  </a:lnTo>
                  <a:lnTo>
                    <a:pt x="4" y="1332632"/>
                  </a:lnTo>
                  <a:lnTo>
                    <a:pt x="155" y="1393694"/>
                  </a:lnTo>
                  <a:lnTo>
                    <a:pt x="1243" y="1445610"/>
                  </a:lnTo>
                  <a:lnTo>
                    <a:pt x="4213" y="1489672"/>
                  </a:lnTo>
                  <a:lnTo>
                    <a:pt x="9951" y="1528499"/>
                  </a:lnTo>
                  <a:lnTo>
                    <a:pt x="42852" y="1612755"/>
                  </a:lnTo>
                  <a:lnTo>
                    <a:pt x="75607" y="1653510"/>
                  </a:lnTo>
                  <a:lnTo>
                    <a:pt x="116362" y="1686265"/>
                  </a:lnTo>
                  <a:lnTo>
                    <a:pt x="163788" y="1709689"/>
                  </a:lnTo>
                  <a:lnTo>
                    <a:pt x="239446" y="1724922"/>
                  </a:lnTo>
                  <a:lnTo>
                    <a:pt x="283127" y="1727875"/>
                  </a:lnTo>
                  <a:lnTo>
                    <a:pt x="334521" y="1728963"/>
                  </a:lnTo>
                  <a:lnTo>
                    <a:pt x="396486" y="1729118"/>
                  </a:lnTo>
                  <a:lnTo>
                    <a:pt x="3993370" y="1729118"/>
                  </a:lnTo>
                  <a:lnTo>
                    <a:pt x="4056195" y="1728963"/>
                  </a:lnTo>
                  <a:lnTo>
                    <a:pt x="4108111" y="1727875"/>
                  </a:lnTo>
                  <a:lnTo>
                    <a:pt x="4152060" y="1724922"/>
                  </a:lnTo>
                  <a:lnTo>
                    <a:pt x="4190986" y="1719170"/>
                  </a:lnTo>
                  <a:lnTo>
                    <a:pt x="4275257" y="1686265"/>
                  </a:lnTo>
                  <a:lnTo>
                    <a:pt x="4316012" y="1653510"/>
                  </a:lnTo>
                  <a:lnTo>
                    <a:pt x="4348767" y="1612755"/>
                  </a:lnTo>
                  <a:lnTo>
                    <a:pt x="4372190" y="1565329"/>
                  </a:lnTo>
                  <a:lnTo>
                    <a:pt x="4387430" y="1489559"/>
                  </a:lnTo>
                  <a:lnTo>
                    <a:pt x="4390376" y="1445991"/>
                  </a:lnTo>
                  <a:lnTo>
                    <a:pt x="4391464" y="1394597"/>
                  </a:lnTo>
                  <a:lnTo>
                    <a:pt x="4391619" y="1332632"/>
                  </a:lnTo>
                  <a:lnTo>
                    <a:pt x="4391615" y="396486"/>
                  </a:lnTo>
                  <a:lnTo>
                    <a:pt x="4391464" y="335424"/>
                  </a:lnTo>
                  <a:lnTo>
                    <a:pt x="4390376" y="283508"/>
                  </a:lnTo>
                  <a:lnTo>
                    <a:pt x="4387406" y="239446"/>
                  </a:lnTo>
                  <a:lnTo>
                    <a:pt x="4381668" y="200619"/>
                  </a:lnTo>
                  <a:lnTo>
                    <a:pt x="4348767" y="116363"/>
                  </a:lnTo>
                  <a:lnTo>
                    <a:pt x="4316012" y="75608"/>
                  </a:lnTo>
                  <a:lnTo>
                    <a:pt x="4275257" y="42853"/>
                  </a:lnTo>
                  <a:lnTo>
                    <a:pt x="4227830" y="19429"/>
                  </a:lnTo>
                  <a:lnTo>
                    <a:pt x="4152173" y="4196"/>
                  </a:lnTo>
                  <a:lnTo>
                    <a:pt x="4108492" y="1243"/>
                  </a:lnTo>
                  <a:lnTo>
                    <a:pt x="4057098" y="155"/>
                  </a:lnTo>
                  <a:lnTo>
                    <a:pt x="3995133" y="0"/>
                  </a:lnTo>
                  <a:close/>
                </a:path>
              </a:pathLst>
            </a:custGeom>
            <a:solidFill>
              <a:srgbClr val="00A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11597" y="4512733"/>
              <a:ext cx="4391660" cy="1729739"/>
            </a:xfrm>
            <a:custGeom>
              <a:avLst/>
              <a:gdLst/>
              <a:ahLst/>
              <a:cxnLst/>
              <a:rect l="l" t="t" r="r" b="b"/>
              <a:pathLst>
                <a:path w="4391660" h="1729739">
                  <a:moveTo>
                    <a:pt x="396486" y="0"/>
                  </a:moveTo>
                  <a:lnTo>
                    <a:pt x="3995132" y="0"/>
                  </a:lnTo>
                  <a:lnTo>
                    <a:pt x="4057098" y="155"/>
                  </a:lnTo>
                  <a:lnTo>
                    <a:pt x="4108492" y="1243"/>
                  </a:lnTo>
                  <a:lnTo>
                    <a:pt x="4152173" y="4196"/>
                  </a:lnTo>
                  <a:lnTo>
                    <a:pt x="4191000" y="9947"/>
                  </a:lnTo>
                  <a:lnTo>
                    <a:pt x="4275257" y="42852"/>
                  </a:lnTo>
                  <a:lnTo>
                    <a:pt x="4316012" y="75607"/>
                  </a:lnTo>
                  <a:lnTo>
                    <a:pt x="4348767" y="116362"/>
                  </a:lnTo>
                  <a:lnTo>
                    <a:pt x="4372190" y="163789"/>
                  </a:lnTo>
                  <a:lnTo>
                    <a:pt x="4387422" y="239559"/>
                  </a:lnTo>
                  <a:lnTo>
                    <a:pt x="4390375" y="283508"/>
                  </a:lnTo>
                  <a:lnTo>
                    <a:pt x="4391463" y="335424"/>
                  </a:lnTo>
                  <a:lnTo>
                    <a:pt x="4391619" y="398249"/>
                  </a:lnTo>
                  <a:lnTo>
                    <a:pt x="4391619" y="1332631"/>
                  </a:lnTo>
                  <a:lnTo>
                    <a:pt x="4391463" y="1394596"/>
                  </a:lnTo>
                  <a:lnTo>
                    <a:pt x="4390375" y="1445990"/>
                  </a:lnTo>
                  <a:lnTo>
                    <a:pt x="4387422" y="1489671"/>
                  </a:lnTo>
                  <a:lnTo>
                    <a:pt x="4381671" y="1528498"/>
                  </a:lnTo>
                  <a:lnTo>
                    <a:pt x="4348767" y="1612755"/>
                  </a:lnTo>
                  <a:lnTo>
                    <a:pt x="4316012" y="1653510"/>
                  </a:lnTo>
                  <a:lnTo>
                    <a:pt x="4275257" y="1686265"/>
                  </a:lnTo>
                  <a:lnTo>
                    <a:pt x="4227831" y="1709689"/>
                  </a:lnTo>
                  <a:lnTo>
                    <a:pt x="4152060" y="1724921"/>
                  </a:lnTo>
                  <a:lnTo>
                    <a:pt x="4108111" y="1727874"/>
                  </a:lnTo>
                  <a:lnTo>
                    <a:pt x="4056195" y="1728962"/>
                  </a:lnTo>
                  <a:lnTo>
                    <a:pt x="3993370" y="1729117"/>
                  </a:lnTo>
                  <a:lnTo>
                    <a:pt x="396486" y="1729117"/>
                  </a:lnTo>
                  <a:lnTo>
                    <a:pt x="334521" y="1728962"/>
                  </a:lnTo>
                  <a:lnTo>
                    <a:pt x="283127" y="1727874"/>
                  </a:lnTo>
                  <a:lnTo>
                    <a:pt x="239446" y="1724921"/>
                  </a:lnTo>
                  <a:lnTo>
                    <a:pt x="200619" y="1719170"/>
                  </a:lnTo>
                  <a:lnTo>
                    <a:pt x="116362" y="1686265"/>
                  </a:lnTo>
                  <a:lnTo>
                    <a:pt x="75607" y="1653510"/>
                  </a:lnTo>
                  <a:lnTo>
                    <a:pt x="42852" y="1612755"/>
                  </a:lnTo>
                  <a:lnTo>
                    <a:pt x="19429" y="1565329"/>
                  </a:lnTo>
                  <a:lnTo>
                    <a:pt x="4196" y="1489559"/>
                  </a:lnTo>
                  <a:lnTo>
                    <a:pt x="1243" y="1445609"/>
                  </a:lnTo>
                  <a:lnTo>
                    <a:pt x="155" y="1393694"/>
                  </a:lnTo>
                  <a:lnTo>
                    <a:pt x="0" y="1330868"/>
                  </a:lnTo>
                  <a:lnTo>
                    <a:pt x="0" y="396486"/>
                  </a:lnTo>
                  <a:lnTo>
                    <a:pt x="155" y="334521"/>
                  </a:lnTo>
                  <a:lnTo>
                    <a:pt x="1243" y="283127"/>
                  </a:lnTo>
                  <a:lnTo>
                    <a:pt x="4196" y="239446"/>
                  </a:lnTo>
                  <a:lnTo>
                    <a:pt x="9947" y="200619"/>
                  </a:lnTo>
                  <a:lnTo>
                    <a:pt x="42852" y="116362"/>
                  </a:lnTo>
                  <a:lnTo>
                    <a:pt x="75607" y="75607"/>
                  </a:lnTo>
                  <a:lnTo>
                    <a:pt x="116362" y="42852"/>
                  </a:lnTo>
                  <a:lnTo>
                    <a:pt x="163789" y="19429"/>
                  </a:lnTo>
                  <a:lnTo>
                    <a:pt x="239559" y="4196"/>
                  </a:lnTo>
                  <a:lnTo>
                    <a:pt x="283508" y="1243"/>
                  </a:lnTo>
                  <a:lnTo>
                    <a:pt x="335424" y="155"/>
                  </a:lnTo>
                  <a:lnTo>
                    <a:pt x="398249" y="0"/>
                  </a:lnTo>
                  <a:lnTo>
                    <a:pt x="396486" y="0"/>
                  </a:lnTo>
                  <a:close/>
                </a:path>
              </a:pathLst>
            </a:custGeom>
            <a:ln w="25399">
              <a:solidFill>
                <a:srgbClr val="004D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349500" y="5168900"/>
            <a:ext cx="2870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Comune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Potenza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060" y="4801630"/>
            <a:ext cx="1128505" cy="1151324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7595179" y="2137832"/>
            <a:ext cx="4311015" cy="1755139"/>
            <a:chOff x="7595179" y="2137832"/>
            <a:chExt cx="4311015" cy="1755139"/>
          </a:xfrm>
        </p:grpSpPr>
        <p:sp>
          <p:nvSpPr>
            <p:cNvPr id="9" name="object 9"/>
            <p:cNvSpPr/>
            <p:nvPr/>
          </p:nvSpPr>
          <p:spPr>
            <a:xfrm>
              <a:off x="7607879" y="2150532"/>
              <a:ext cx="4285615" cy="1729739"/>
            </a:xfrm>
            <a:custGeom>
              <a:avLst/>
              <a:gdLst/>
              <a:ahLst/>
              <a:cxnLst/>
              <a:rect l="l" t="t" r="r" b="b"/>
              <a:pathLst>
                <a:path w="4285615" h="1729739">
                  <a:moveTo>
                    <a:pt x="3888836" y="0"/>
                  </a:moveTo>
                  <a:lnTo>
                    <a:pt x="398249" y="0"/>
                  </a:lnTo>
                  <a:lnTo>
                    <a:pt x="335424" y="155"/>
                  </a:lnTo>
                  <a:lnTo>
                    <a:pt x="283508" y="1243"/>
                  </a:lnTo>
                  <a:lnTo>
                    <a:pt x="239559" y="4196"/>
                  </a:lnTo>
                  <a:lnTo>
                    <a:pt x="200633" y="9948"/>
                  </a:lnTo>
                  <a:lnTo>
                    <a:pt x="116363" y="42853"/>
                  </a:lnTo>
                  <a:lnTo>
                    <a:pt x="75608" y="75608"/>
                  </a:lnTo>
                  <a:lnTo>
                    <a:pt x="42853" y="116363"/>
                  </a:lnTo>
                  <a:lnTo>
                    <a:pt x="19429" y="163789"/>
                  </a:lnTo>
                  <a:lnTo>
                    <a:pt x="4189" y="239559"/>
                  </a:lnTo>
                  <a:lnTo>
                    <a:pt x="1243" y="283127"/>
                  </a:lnTo>
                  <a:lnTo>
                    <a:pt x="155" y="334521"/>
                  </a:lnTo>
                  <a:lnTo>
                    <a:pt x="0" y="396486"/>
                  </a:lnTo>
                  <a:lnTo>
                    <a:pt x="4" y="1332632"/>
                  </a:lnTo>
                  <a:lnTo>
                    <a:pt x="155" y="1393694"/>
                  </a:lnTo>
                  <a:lnTo>
                    <a:pt x="1243" y="1445610"/>
                  </a:lnTo>
                  <a:lnTo>
                    <a:pt x="4213" y="1489672"/>
                  </a:lnTo>
                  <a:lnTo>
                    <a:pt x="9951" y="1528499"/>
                  </a:lnTo>
                  <a:lnTo>
                    <a:pt x="42853" y="1612755"/>
                  </a:lnTo>
                  <a:lnTo>
                    <a:pt x="75608" y="1653510"/>
                  </a:lnTo>
                  <a:lnTo>
                    <a:pt x="116363" y="1686265"/>
                  </a:lnTo>
                  <a:lnTo>
                    <a:pt x="163789" y="1709689"/>
                  </a:lnTo>
                  <a:lnTo>
                    <a:pt x="239446" y="1724922"/>
                  </a:lnTo>
                  <a:lnTo>
                    <a:pt x="283127" y="1727875"/>
                  </a:lnTo>
                  <a:lnTo>
                    <a:pt x="334521" y="1728963"/>
                  </a:lnTo>
                  <a:lnTo>
                    <a:pt x="396486" y="1729118"/>
                  </a:lnTo>
                  <a:lnTo>
                    <a:pt x="3887073" y="1729118"/>
                  </a:lnTo>
                  <a:lnTo>
                    <a:pt x="3949899" y="1728963"/>
                  </a:lnTo>
                  <a:lnTo>
                    <a:pt x="4001815" y="1727875"/>
                  </a:lnTo>
                  <a:lnTo>
                    <a:pt x="4045764" y="1724922"/>
                  </a:lnTo>
                  <a:lnTo>
                    <a:pt x="4084689" y="1719170"/>
                  </a:lnTo>
                  <a:lnTo>
                    <a:pt x="4168960" y="1686265"/>
                  </a:lnTo>
                  <a:lnTo>
                    <a:pt x="4209716" y="1653510"/>
                  </a:lnTo>
                  <a:lnTo>
                    <a:pt x="4242470" y="1612755"/>
                  </a:lnTo>
                  <a:lnTo>
                    <a:pt x="4265894" y="1565329"/>
                  </a:lnTo>
                  <a:lnTo>
                    <a:pt x="4281133" y="1489559"/>
                  </a:lnTo>
                  <a:lnTo>
                    <a:pt x="4284079" y="1445991"/>
                  </a:lnTo>
                  <a:lnTo>
                    <a:pt x="4285167" y="1394597"/>
                  </a:lnTo>
                  <a:lnTo>
                    <a:pt x="4285322" y="1332632"/>
                  </a:lnTo>
                  <a:lnTo>
                    <a:pt x="4285318" y="396486"/>
                  </a:lnTo>
                  <a:lnTo>
                    <a:pt x="4285167" y="335424"/>
                  </a:lnTo>
                  <a:lnTo>
                    <a:pt x="4284079" y="283508"/>
                  </a:lnTo>
                  <a:lnTo>
                    <a:pt x="4281109" y="239446"/>
                  </a:lnTo>
                  <a:lnTo>
                    <a:pt x="4275371" y="200619"/>
                  </a:lnTo>
                  <a:lnTo>
                    <a:pt x="4242470" y="116363"/>
                  </a:lnTo>
                  <a:lnTo>
                    <a:pt x="4209716" y="75608"/>
                  </a:lnTo>
                  <a:lnTo>
                    <a:pt x="4168960" y="42853"/>
                  </a:lnTo>
                  <a:lnTo>
                    <a:pt x="4121534" y="19429"/>
                  </a:lnTo>
                  <a:lnTo>
                    <a:pt x="4045877" y="4196"/>
                  </a:lnTo>
                  <a:lnTo>
                    <a:pt x="4002195" y="1243"/>
                  </a:lnTo>
                  <a:lnTo>
                    <a:pt x="3950801" y="155"/>
                  </a:lnTo>
                  <a:lnTo>
                    <a:pt x="3888836" y="0"/>
                  </a:lnTo>
                  <a:close/>
                </a:path>
              </a:pathLst>
            </a:custGeom>
            <a:solidFill>
              <a:srgbClr val="00A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607879" y="2150532"/>
              <a:ext cx="4285615" cy="1729739"/>
            </a:xfrm>
            <a:custGeom>
              <a:avLst/>
              <a:gdLst/>
              <a:ahLst/>
              <a:cxnLst/>
              <a:rect l="l" t="t" r="r" b="b"/>
              <a:pathLst>
                <a:path w="4285615" h="1729739">
                  <a:moveTo>
                    <a:pt x="396486" y="0"/>
                  </a:moveTo>
                  <a:lnTo>
                    <a:pt x="3888836" y="0"/>
                  </a:lnTo>
                  <a:lnTo>
                    <a:pt x="3950801" y="155"/>
                  </a:lnTo>
                  <a:lnTo>
                    <a:pt x="4002195" y="1243"/>
                  </a:lnTo>
                  <a:lnTo>
                    <a:pt x="4045877" y="4196"/>
                  </a:lnTo>
                  <a:lnTo>
                    <a:pt x="4084704" y="9947"/>
                  </a:lnTo>
                  <a:lnTo>
                    <a:pt x="4168960" y="42852"/>
                  </a:lnTo>
                  <a:lnTo>
                    <a:pt x="4209715" y="75607"/>
                  </a:lnTo>
                  <a:lnTo>
                    <a:pt x="4242470" y="116362"/>
                  </a:lnTo>
                  <a:lnTo>
                    <a:pt x="4265893" y="163789"/>
                  </a:lnTo>
                  <a:lnTo>
                    <a:pt x="4281126" y="239559"/>
                  </a:lnTo>
                  <a:lnTo>
                    <a:pt x="4284079" y="283508"/>
                  </a:lnTo>
                  <a:lnTo>
                    <a:pt x="4285167" y="335424"/>
                  </a:lnTo>
                  <a:lnTo>
                    <a:pt x="4285322" y="398249"/>
                  </a:lnTo>
                  <a:lnTo>
                    <a:pt x="4285322" y="1332631"/>
                  </a:lnTo>
                  <a:lnTo>
                    <a:pt x="4285167" y="1394596"/>
                  </a:lnTo>
                  <a:lnTo>
                    <a:pt x="4284079" y="1445990"/>
                  </a:lnTo>
                  <a:lnTo>
                    <a:pt x="4281126" y="1489671"/>
                  </a:lnTo>
                  <a:lnTo>
                    <a:pt x="4275374" y="1528498"/>
                  </a:lnTo>
                  <a:lnTo>
                    <a:pt x="4242470" y="1612755"/>
                  </a:lnTo>
                  <a:lnTo>
                    <a:pt x="4209715" y="1653510"/>
                  </a:lnTo>
                  <a:lnTo>
                    <a:pt x="4168960" y="1686265"/>
                  </a:lnTo>
                  <a:lnTo>
                    <a:pt x="4121534" y="1709689"/>
                  </a:lnTo>
                  <a:lnTo>
                    <a:pt x="4045764" y="1724921"/>
                  </a:lnTo>
                  <a:lnTo>
                    <a:pt x="4001815" y="1727874"/>
                  </a:lnTo>
                  <a:lnTo>
                    <a:pt x="3949899" y="1728962"/>
                  </a:lnTo>
                  <a:lnTo>
                    <a:pt x="3887073" y="1729117"/>
                  </a:lnTo>
                  <a:lnTo>
                    <a:pt x="396486" y="1729117"/>
                  </a:lnTo>
                  <a:lnTo>
                    <a:pt x="334521" y="1728962"/>
                  </a:lnTo>
                  <a:lnTo>
                    <a:pt x="283127" y="1727874"/>
                  </a:lnTo>
                  <a:lnTo>
                    <a:pt x="239446" y="1724921"/>
                  </a:lnTo>
                  <a:lnTo>
                    <a:pt x="200619" y="1719170"/>
                  </a:lnTo>
                  <a:lnTo>
                    <a:pt x="116362" y="1686265"/>
                  </a:lnTo>
                  <a:lnTo>
                    <a:pt x="75607" y="1653510"/>
                  </a:lnTo>
                  <a:lnTo>
                    <a:pt x="42852" y="1612755"/>
                  </a:lnTo>
                  <a:lnTo>
                    <a:pt x="19429" y="1565329"/>
                  </a:lnTo>
                  <a:lnTo>
                    <a:pt x="4196" y="1489559"/>
                  </a:lnTo>
                  <a:lnTo>
                    <a:pt x="1243" y="1445609"/>
                  </a:lnTo>
                  <a:lnTo>
                    <a:pt x="155" y="1393694"/>
                  </a:lnTo>
                  <a:lnTo>
                    <a:pt x="0" y="1330868"/>
                  </a:lnTo>
                  <a:lnTo>
                    <a:pt x="0" y="396486"/>
                  </a:lnTo>
                  <a:lnTo>
                    <a:pt x="155" y="334521"/>
                  </a:lnTo>
                  <a:lnTo>
                    <a:pt x="1243" y="283127"/>
                  </a:lnTo>
                  <a:lnTo>
                    <a:pt x="4196" y="239446"/>
                  </a:lnTo>
                  <a:lnTo>
                    <a:pt x="9947" y="200619"/>
                  </a:lnTo>
                  <a:lnTo>
                    <a:pt x="42852" y="116362"/>
                  </a:lnTo>
                  <a:lnTo>
                    <a:pt x="75607" y="75607"/>
                  </a:lnTo>
                  <a:lnTo>
                    <a:pt x="116362" y="42852"/>
                  </a:lnTo>
                  <a:lnTo>
                    <a:pt x="163789" y="19429"/>
                  </a:lnTo>
                  <a:lnTo>
                    <a:pt x="239559" y="4196"/>
                  </a:lnTo>
                  <a:lnTo>
                    <a:pt x="283508" y="1243"/>
                  </a:lnTo>
                  <a:lnTo>
                    <a:pt x="335424" y="155"/>
                  </a:lnTo>
                  <a:lnTo>
                    <a:pt x="398249" y="0"/>
                  </a:lnTo>
                  <a:lnTo>
                    <a:pt x="396486" y="0"/>
                  </a:lnTo>
                  <a:close/>
                </a:path>
              </a:pathLst>
            </a:custGeom>
            <a:ln w="25400">
              <a:solidFill>
                <a:srgbClr val="004D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8699500" y="2438400"/>
            <a:ext cx="2092325" cy="1127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A.C.T.A.</a:t>
            </a:r>
            <a:r>
              <a:rPr sz="24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S.p.A.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0"/>
              </a:spcBef>
            </a:pPr>
            <a:endParaRPr sz="2400">
              <a:latin typeface="Arial"/>
              <a:cs typeface="Arial"/>
            </a:endParaRPr>
          </a:p>
          <a:p>
            <a:pPr marL="647700">
              <a:lnSpc>
                <a:spcPct val="100000"/>
              </a:lnSpc>
            </a:pPr>
            <a:r>
              <a:rPr sz="2400" b="1" spc="40" dirty="0">
                <a:solidFill>
                  <a:srgbClr val="FFFFFF"/>
                </a:solidFill>
                <a:latin typeface="Arial"/>
                <a:cs typeface="Arial"/>
              </a:rPr>
              <a:t>100%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595179" y="4500033"/>
            <a:ext cx="4311015" cy="1755139"/>
            <a:chOff x="7595179" y="4500033"/>
            <a:chExt cx="4311015" cy="1755139"/>
          </a:xfrm>
        </p:grpSpPr>
        <p:sp>
          <p:nvSpPr>
            <p:cNvPr id="13" name="object 13"/>
            <p:cNvSpPr/>
            <p:nvPr/>
          </p:nvSpPr>
          <p:spPr>
            <a:xfrm>
              <a:off x="7607879" y="4512733"/>
              <a:ext cx="4285615" cy="1729739"/>
            </a:xfrm>
            <a:custGeom>
              <a:avLst/>
              <a:gdLst/>
              <a:ahLst/>
              <a:cxnLst/>
              <a:rect l="l" t="t" r="r" b="b"/>
              <a:pathLst>
                <a:path w="4285615" h="1729739">
                  <a:moveTo>
                    <a:pt x="3888836" y="0"/>
                  </a:moveTo>
                  <a:lnTo>
                    <a:pt x="398249" y="0"/>
                  </a:lnTo>
                  <a:lnTo>
                    <a:pt x="335424" y="155"/>
                  </a:lnTo>
                  <a:lnTo>
                    <a:pt x="283508" y="1243"/>
                  </a:lnTo>
                  <a:lnTo>
                    <a:pt x="239559" y="4196"/>
                  </a:lnTo>
                  <a:lnTo>
                    <a:pt x="200633" y="9948"/>
                  </a:lnTo>
                  <a:lnTo>
                    <a:pt x="116363" y="42853"/>
                  </a:lnTo>
                  <a:lnTo>
                    <a:pt x="75608" y="75608"/>
                  </a:lnTo>
                  <a:lnTo>
                    <a:pt x="42853" y="116363"/>
                  </a:lnTo>
                  <a:lnTo>
                    <a:pt x="19429" y="163789"/>
                  </a:lnTo>
                  <a:lnTo>
                    <a:pt x="4189" y="239559"/>
                  </a:lnTo>
                  <a:lnTo>
                    <a:pt x="1243" y="283127"/>
                  </a:lnTo>
                  <a:lnTo>
                    <a:pt x="155" y="334521"/>
                  </a:lnTo>
                  <a:lnTo>
                    <a:pt x="0" y="396486"/>
                  </a:lnTo>
                  <a:lnTo>
                    <a:pt x="4" y="1332632"/>
                  </a:lnTo>
                  <a:lnTo>
                    <a:pt x="155" y="1393694"/>
                  </a:lnTo>
                  <a:lnTo>
                    <a:pt x="1243" y="1445610"/>
                  </a:lnTo>
                  <a:lnTo>
                    <a:pt x="4213" y="1489672"/>
                  </a:lnTo>
                  <a:lnTo>
                    <a:pt x="9951" y="1528499"/>
                  </a:lnTo>
                  <a:lnTo>
                    <a:pt x="42853" y="1612755"/>
                  </a:lnTo>
                  <a:lnTo>
                    <a:pt x="75608" y="1653510"/>
                  </a:lnTo>
                  <a:lnTo>
                    <a:pt x="116363" y="1686265"/>
                  </a:lnTo>
                  <a:lnTo>
                    <a:pt x="163789" y="1709689"/>
                  </a:lnTo>
                  <a:lnTo>
                    <a:pt x="239446" y="1724922"/>
                  </a:lnTo>
                  <a:lnTo>
                    <a:pt x="283127" y="1727875"/>
                  </a:lnTo>
                  <a:lnTo>
                    <a:pt x="334521" y="1728963"/>
                  </a:lnTo>
                  <a:lnTo>
                    <a:pt x="396486" y="1729118"/>
                  </a:lnTo>
                  <a:lnTo>
                    <a:pt x="3887073" y="1729118"/>
                  </a:lnTo>
                  <a:lnTo>
                    <a:pt x="3949899" y="1728963"/>
                  </a:lnTo>
                  <a:lnTo>
                    <a:pt x="4001815" y="1727875"/>
                  </a:lnTo>
                  <a:lnTo>
                    <a:pt x="4045764" y="1724922"/>
                  </a:lnTo>
                  <a:lnTo>
                    <a:pt x="4084689" y="1719170"/>
                  </a:lnTo>
                  <a:lnTo>
                    <a:pt x="4168960" y="1686265"/>
                  </a:lnTo>
                  <a:lnTo>
                    <a:pt x="4209716" y="1653510"/>
                  </a:lnTo>
                  <a:lnTo>
                    <a:pt x="4242470" y="1612755"/>
                  </a:lnTo>
                  <a:lnTo>
                    <a:pt x="4265894" y="1565329"/>
                  </a:lnTo>
                  <a:lnTo>
                    <a:pt x="4281133" y="1489559"/>
                  </a:lnTo>
                  <a:lnTo>
                    <a:pt x="4284079" y="1445991"/>
                  </a:lnTo>
                  <a:lnTo>
                    <a:pt x="4285167" y="1394597"/>
                  </a:lnTo>
                  <a:lnTo>
                    <a:pt x="4285322" y="1332632"/>
                  </a:lnTo>
                  <a:lnTo>
                    <a:pt x="4285318" y="396486"/>
                  </a:lnTo>
                  <a:lnTo>
                    <a:pt x="4285167" y="335424"/>
                  </a:lnTo>
                  <a:lnTo>
                    <a:pt x="4284079" y="283508"/>
                  </a:lnTo>
                  <a:lnTo>
                    <a:pt x="4281109" y="239446"/>
                  </a:lnTo>
                  <a:lnTo>
                    <a:pt x="4275371" y="200619"/>
                  </a:lnTo>
                  <a:lnTo>
                    <a:pt x="4242470" y="116363"/>
                  </a:lnTo>
                  <a:lnTo>
                    <a:pt x="4209716" y="75608"/>
                  </a:lnTo>
                  <a:lnTo>
                    <a:pt x="4168960" y="42853"/>
                  </a:lnTo>
                  <a:lnTo>
                    <a:pt x="4121534" y="19429"/>
                  </a:lnTo>
                  <a:lnTo>
                    <a:pt x="4045877" y="4196"/>
                  </a:lnTo>
                  <a:lnTo>
                    <a:pt x="4002195" y="1243"/>
                  </a:lnTo>
                  <a:lnTo>
                    <a:pt x="3950801" y="155"/>
                  </a:lnTo>
                  <a:lnTo>
                    <a:pt x="3888836" y="0"/>
                  </a:lnTo>
                  <a:close/>
                </a:path>
              </a:pathLst>
            </a:custGeom>
            <a:solidFill>
              <a:srgbClr val="00A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607879" y="4512733"/>
              <a:ext cx="4285615" cy="1729739"/>
            </a:xfrm>
            <a:custGeom>
              <a:avLst/>
              <a:gdLst/>
              <a:ahLst/>
              <a:cxnLst/>
              <a:rect l="l" t="t" r="r" b="b"/>
              <a:pathLst>
                <a:path w="4285615" h="1729739">
                  <a:moveTo>
                    <a:pt x="396486" y="0"/>
                  </a:moveTo>
                  <a:lnTo>
                    <a:pt x="3888836" y="0"/>
                  </a:lnTo>
                  <a:lnTo>
                    <a:pt x="3950801" y="155"/>
                  </a:lnTo>
                  <a:lnTo>
                    <a:pt x="4002195" y="1243"/>
                  </a:lnTo>
                  <a:lnTo>
                    <a:pt x="4045877" y="4196"/>
                  </a:lnTo>
                  <a:lnTo>
                    <a:pt x="4084704" y="9947"/>
                  </a:lnTo>
                  <a:lnTo>
                    <a:pt x="4168960" y="42852"/>
                  </a:lnTo>
                  <a:lnTo>
                    <a:pt x="4209715" y="75607"/>
                  </a:lnTo>
                  <a:lnTo>
                    <a:pt x="4242470" y="116362"/>
                  </a:lnTo>
                  <a:lnTo>
                    <a:pt x="4265893" y="163789"/>
                  </a:lnTo>
                  <a:lnTo>
                    <a:pt x="4281126" y="239559"/>
                  </a:lnTo>
                  <a:lnTo>
                    <a:pt x="4284079" y="283508"/>
                  </a:lnTo>
                  <a:lnTo>
                    <a:pt x="4285167" y="335424"/>
                  </a:lnTo>
                  <a:lnTo>
                    <a:pt x="4285322" y="398249"/>
                  </a:lnTo>
                  <a:lnTo>
                    <a:pt x="4285322" y="1332631"/>
                  </a:lnTo>
                  <a:lnTo>
                    <a:pt x="4285167" y="1394596"/>
                  </a:lnTo>
                  <a:lnTo>
                    <a:pt x="4284079" y="1445990"/>
                  </a:lnTo>
                  <a:lnTo>
                    <a:pt x="4281126" y="1489671"/>
                  </a:lnTo>
                  <a:lnTo>
                    <a:pt x="4275374" y="1528498"/>
                  </a:lnTo>
                  <a:lnTo>
                    <a:pt x="4242470" y="1612755"/>
                  </a:lnTo>
                  <a:lnTo>
                    <a:pt x="4209715" y="1653510"/>
                  </a:lnTo>
                  <a:lnTo>
                    <a:pt x="4168960" y="1686265"/>
                  </a:lnTo>
                  <a:lnTo>
                    <a:pt x="4121534" y="1709689"/>
                  </a:lnTo>
                  <a:lnTo>
                    <a:pt x="4045764" y="1724921"/>
                  </a:lnTo>
                  <a:lnTo>
                    <a:pt x="4001815" y="1727874"/>
                  </a:lnTo>
                  <a:lnTo>
                    <a:pt x="3949899" y="1728962"/>
                  </a:lnTo>
                  <a:lnTo>
                    <a:pt x="3887073" y="1729117"/>
                  </a:lnTo>
                  <a:lnTo>
                    <a:pt x="396486" y="1729117"/>
                  </a:lnTo>
                  <a:lnTo>
                    <a:pt x="334521" y="1728962"/>
                  </a:lnTo>
                  <a:lnTo>
                    <a:pt x="283127" y="1727874"/>
                  </a:lnTo>
                  <a:lnTo>
                    <a:pt x="239446" y="1724921"/>
                  </a:lnTo>
                  <a:lnTo>
                    <a:pt x="200619" y="1719170"/>
                  </a:lnTo>
                  <a:lnTo>
                    <a:pt x="116362" y="1686265"/>
                  </a:lnTo>
                  <a:lnTo>
                    <a:pt x="75607" y="1653510"/>
                  </a:lnTo>
                  <a:lnTo>
                    <a:pt x="42852" y="1612755"/>
                  </a:lnTo>
                  <a:lnTo>
                    <a:pt x="19429" y="1565329"/>
                  </a:lnTo>
                  <a:lnTo>
                    <a:pt x="4196" y="1489559"/>
                  </a:lnTo>
                  <a:lnTo>
                    <a:pt x="1243" y="1445609"/>
                  </a:lnTo>
                  <a:lnTo>
                    <a:pt x="155" y="1393694"/>
                  </a:lnTo>
                  <a:lnTo>
                    <a:pt x="0" y="1330868"/>
                  </a:lnTo>
                  <a:lnTo>
                    <a:pt x="0" y="396486"/>
                  </a:lnTo>
                  <a:lnTo>
                    <a:pt x="155" y="334521"/>
                  </a:lnTo>
                  <a:lnTo>
                    <a:pt x="1243" y="283127"/>
                  </a:lnTo>
                  <a:lnTo>
                    <a:pt x="4196" y="239446"/>
                  </a:lnTo>
                  <a:lnTo>
                    <a:pt x="9947" y="200619"/>
                  </a:lnTo>
                  <a:lnTo>
                    <a:pt x="42852" y="116362"/>
                  </a:lnTo>
                  <a:lnTo>
                    <a:pt x="75607" y="75607"/>
                  </a:lnTo>
                  <a:lnTo>
                    <a:pt x="116362" y="42852"/>
                  </a:lnTo>
                  <a:lnTo>
                    <a:pt x="163789" y="19429"/>
                  </a:lnTo>
                  <a:lnTo>
                    <a:pt x="239559" y="4196"/>
                  </a:lnTo>
                  <a:lnTo>
                    <a:pt x="283508" y="1243"/>
                  </a:lnTo>
                  <a:lnTo>
                    <a:pt x="335424" y="155"/>
                  </a:lnTo>
                  <a:lnTo>
                    <a:pt x="398249" y="0"/>
                  </a:lnTo>
                  <a:lnTo>
                    <a:pt x="396486" y="0"/>
                  </a:lnTo>
                  <a:close/>
                </a:path>
              </a:pathLst>
            </a:custGeom>
            <a:ln w="25400">
              <a:solidFill>
                <a:srgbClr val="004D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8966200" y="4622800"/>
            <a:ext cx="1572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S.A.L.</a:t>
            </a:r>
            <a:r>
              <a:rPr sz="24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S.r.l.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97900" y="5359400"/>
            <a:ext cx="2292985" cy="75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95" algn="ct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54,673%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(in</a:t>
            </a:r>
            <a:r>
              <a:rPr sz="24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liquidazione)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7595179" y="6862233"/>
            <a:ext cx="4311015" cy="1755139"/>
            <a:chOff x="7595179" y="6862233"/>
            <a:chExt cx="4311015" cy="1755139"/>
          </a:xfrm>
        </p:grpSpPr>
        <p:sp>
          <p:nvSpPr>
            <p:cNvPr id="18" name="object 18"/>
            <p:cNvSpPr/>
            <p:nvPr/>
          </p:nvSpPr>
          <p:spPr>
            <a:xfrm>
              <a:off x="7607879" y="6874933"/>
              <a:ext cx="4285615" cy="1729739"/>
            </a:xfrm>
            <a:custGeom>
              <a:avLst/>
              <a:gdLst/>
              <a:ahLst/>
              <a:cxnLst/>
              <a:rect l="l" t="t" r="r" b="b"/>
              <a:pathLst>
                <a:path w="4285615" h="1729740">
                  <a:moveTo>
                    <a:pt x="3888836" y="0"/>
                  </a:moveTo>
                  <a:lnTo>
                    <a:pt x="398249" y="0"/>
                  </a:lnTo>
                  <a:lnTo>
                    <a:pt x="335424" y="155"/>
                  </a:lnTo>
                  <a:lnTo>
                    <a:pt x="283508" y="1243"/>
                  </a:lnTo>
                  <a:lnTo>
                    <a:pt x="239559" y="4196"/>
                  </a:lnTo>
                  <a:lnTo>
                    <a:pt x="200633" y="9948"/>
                  </a:lnTo>
                  <a:lnTo>
                    <a:pt x="116363" y="42853"/>
                  </a:lnTo>
                  <a:lnTo>
                    <a:pt x="75608" y="75608"/>
                  </a:lnTo>
                  <a:lnTo>
                    <a:pt x="42853" y="116363"/>
                  </a:lnTo>
                  <a:lnTo>
                    <a:pt x="19429" y="163789"/>
                  </a:lnTo>
                  <a:lnTo>
                    <a:pt x="4189" y="239559"/>
                  </a:lnTo>
                  <a:lnTo>
                    <a:pt x="1243" y="283127"/>
                  </a:lnTo>
                  <a:lnTo>
                    <a:pt x="155" y="334521"/>
                  </a:lnTo>
                  <a:lnTo>
                    <a:pt x="0" y="396486"/>
                  </a:lnTo>
                  <a:lnTo>
                    <a:pt x="4" y="1332632"/>
                  </a:lnTo>
                  <a:lnTo>
                    <a:pt x="155" y="1393694"/>
                  </a:lnTo>
                  <a:lnTo>
                    <a:pt x="1243" y="1445610"/>
                  </a:lnTo>
                  <a:lnTo>
                    <a:pt x="4213" y="1489672"/>
                  </a:lnTo>
                  <a:lnTo>
                    <a:pt x="9951" y="1528499"/>
                  </a:lnTo>
                  <a:lnTo>
                    <a:pt x="42853" y="1612755"/>
                  </a:lnTo>
                  <a:lnTo>
                    <a:pt x="75608" y="1653511"/>
                  </a:lnTo>
                  <a:lnTo>
                    <a:pt x="116363" y="1686265"/>
                  </a:lnTo>
                  <a:lnTo>
                    <a:pt x="163789" y="1709689"/>
                  </a:lnTo>
                  <a:lnTo>
                    <a:pt x="239446" y="1724922"/>
                  </a:lnTo>
                  <a:lnTo>
                    <a:pt x="283127" y="1727875"/>
                  </a:lnTo>
                  <a:lnTo>
                    <a:pt x="334521" y="1728963"/>
                  </a:lnTo>
                  <a:lnTo>
                    <a:pt x="396486" y="1729118"/>
                  </a:lnTo>
                  <a:lnTo>
                    <a:pt x="3887073" y="1729118"/>
                  </a:lnTo>
                  <a:lnTo>
                    <a:pt x="3949899" y="1728963"/>
                  </a:lnTo>
                  <a:lnTo>
                    <a:pt x="4001815" y="1727875"/>
                  </a:lnTo>
                  <a:lnTo>
                    <a:pt x="4045764" y="1724922"/>
                  </a:lnTo>
                  <a:lnTo>
                    <a:pt x="4084689" y="1719170"/>
                  </a:lnTo>
                  <a:lnTo>
                    <a:pt x="4168960" y="1686265"/>
                  </a:lnTo>
                  <a:lnTo>
                    <a:pt x="4209716" y="1653511"/>
                  </a:lnTo>
                  <a:lnTo>
                    <a:pt x="4242470" y="1612755"/>
                  </a:lnTo>
                  <a:lnTo>
                    <a:pt x="4265894" y="1565329"/>
                  </a:lnTo>
                  <a:lnTo>
                    <a:pt x="4281133" y="1489559"/>
                  </a:lnTo>
                  <a:lnTo>
                    <a:pt x="4284079" y="1445991"/>
                  </a:lnTo>
                  <a:lnTo>
                    <a:pt x="4285167" y="1394597"/>
                  </a:lnTo>
                  <a:lnTo>
                    <a:pt x="4285322" y="1332632"/>
                  </a:lnTo>
                  <a:lnTo>
                    <a:pt x="4285318" y="396486"/>
                  </a:lnTo>
                  <a:lnTo>
                    <a:pt x="4285167" y="335424"/>
                  </a:lnTo>
                  <a:lnTo>
                    <a:pt x="4284079" y="283508"/>
                  </a:lnTo>
                  <a:lnTo>
                    <a:pt x="4281109" y="239446"/>
                  </a:lnTo>
                  <a:lnTo>
                    <a:pt x="4275371" y="200619"/>
                  </a:lnTo>
                  <a:lnTo>
                    <a:pt x="4242470" y="116363"/>
                  </a:lnTo>
                  <a:lnTo>
                    <a:pt x="4209716" y="75608"/>
                  </a:lnTo>
                  <a:lnTo>
                    <a:pt x="4168960" y="42853"/>
                  </a:lnTo>
                  <a:lnTo>
                    <a:pt x="4121534" y="19429"/>
                  </a:lnTo>
                  <a:lnTo>
                    <a:pt x="4045877" y="4196"/>
                  </a:lnTo>
                  <a:lnTo>
                    <a:pt x="4002195" y="1243"/>
                  </a:lnTo>
                  <a:lnTo>
                    <a:pt x="3950801" y="155"/>
                  </a:lnTo>
                  <a:lnTo>
                    <a:pt x="3888836" y="0"/>
                  </a:lnTo>
                  <a:close/>
                </a:path>
              </a:pathLst>
            </a:custGeom>
            <a:solidFill>
              <a:srgbClr val="00A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607879" y="6874933"/>
              <a:ext cx="4285615" cy="1729739"/>
            </a:xfrm>
            <a:custGeom>
              <a:avLst/>
              <a:gdLst/>
              <a:ahLst/>
              <a:cxnLst/>
              <a:rect l="l" t="t" r="r" b="b"/>
              <a:pathLst>
                <a:path w="4285615" h="1729740">
                  <a:moveTo>
                    <a:pt x="396486" y="0"/>
                  </a:moveTo>
                  <a:lnTo>
                    <a:pt x="3888836" y="0"/>
                  </a:lnTo>
                  <a:lnTo>
                    <a:pt x="3950801" y="155"/>
                  </a:lnTo>
                  <a:lnTo>
                    <a:pt x="4002195" y="1243"/>
                  </a:lnTo>
                  <a:lnTo>
                    <a:pt x="4045877" y="4196"/>
                  </a:lnTo>
                  <a:lnTo>
                    <a:pt x="4084704" y="9947"/>
                  </a:lnTo>
                  <a:lnTo>
                    <a:pt x="4168960" y="42852"/>
                  </a:lnTo>
                  <a:lnTo>
                    <a:pt x="4209715" y="75607"/>
                  </a:lnTo>
                  <a:lnTo>
                    <a:pt x="4242470" y="116362"/>
                  </a:lnTo>
                  <a:lnTo>
                    <a:pt x="4265893" y="163789"/>
                  </a:lnTo>
                  <a:lnTo>
                    <a:pt x="4281126" y="239559"/>
                  </a:lnTo>
                  <a:lnTo>
                    <a:pt x="4284079" y="283508"/>
                  </a:lnTo>
                  <a:lnTo>
                    <a:pt x="4285167" y="335424"/>
                  </a:lnTo>
                  <a:lnTo>
                    <a:pt x="4285322" y="398249"/>
                  </a:lnTo>
                  <a:lnTo>
                    <a:pt x="4285322" y="1332631"/>
                  </a:lnTo>
                  <a:lnTo>
                    <a:pt x="4285167" y="1394596"/>
                  </a:lnTo>
                  <a:lnTo>
                    <a:pt x="4284079" y="1445990"/>
                  </a:lnTo>
                  <a:lnTo>
                    <a:pt x="4281126" y="1489671"/>
                  </a:lnTo>
                  <a:lnTo>
                    <a:pt x="4275374" y="1528498"/>
                  </a:lnTo>
                  <a:lnTo>
                    <a:pt x="4242470" y="1612755"/>
                  </a:lnTo>
                  <a:lnTo>
                    <a:pt x="4209715" y="1653510"/>
                  </a:lnTo>
                  <a:lnTo>
                    <a:pt x="4168960" y="1686265"/>
                  </a:lnTo>
                  <a:lnTo>
                    <a:pt x="4121534" y="1709689"/>
                  </a:lnTo>
                  <a:lnTo>
                    <a:pt x="4045764" y="1724921"/>
                  </a:lnTo>
                  <a:lnTo>
                    <a:pt x="4001815" y="1727874"/>
                  </a:lnTo>
                  <a:lnTo>
                    <a:pt x="3949899" y="1728962"/>
                  </a:lnTo>
                  <a:lnTo>
                    <a:pt x="3887073" y="1729117"/>
                  </a:lnTo>
                  <a:lnTo>
                    <a:pt x="396486" y="1729117"/>
                  </a:lnTo>
                  <a:lnTo>
                    <a:pt x="334521" y="1728962"/>
                  </a:lnTo>
                  <a:lnTo>
                    <a:pt x="283127" y="1727874"/>
                  </a:lnTo>
                  <a:lnTo>
                    <a:pt x="239446" y="1724921"/>
                  </a:lnTo>
                  <a:lnTo>
                    <a:pt x="200619" y="1719170"/>
                  </a:lnTo>
                  <a:lnTo>
                    <a:pt x="116362" y="1686265"/>
                  </a:lnTo>
                  <a:lnTo>
                    <a:pt x="75607" y="1653510"/>
                  </a:lnTo>
                  <a:lnTo>
                    <a:pt x="42852" y="1612755"/>
                  </a:lnTo>
                  <a:lnTo>
                    <a:pt x="19429" y="1565329"/>
                  </a:lnTo>
                  <a:lnTo>
                    <a:pt x="4196" y="1489559"/>
                  </a:lnTo>
                  <a:lnTo>
                    <a:pt x="1243" y="1445609"/>
                  </a:lnTo>
                  <a:lnTo>
                    <a:pt x="155" y="1393694"/>
                  </a:lnTo>
                  <a:lnTo>
                    <a:pt x="0" y="1330868"/>
                  </a:lnTo>
                  <a:lnTo>
                    <a:pt x="0" y="396486"/>
                  </a:lnTo>
                  <a:lnTo>
                    <a:pt x="155" y="334521"/>
                  </a:lnTo>
                  <a:lnTo>
                    <a:pt x="1243" y="283127"/>
                  </a:lnTo>
                  <a:lnTo>
                    <a:pt x="4196" y="239446"/>
                  </a:lnTo>
                  <a:lnTo>
                    <a:pt x="9947" y="200619"/>
                  </a:lnTo>
                  <a:lnTo>
                    <a:pt x="42852" y="116362"/>
                  </a:lnTo>
                  <a:lnTo>
                    <a:pt x="75607" y="75607"/>
                  </a:lnTo>
                  <a:lnTo>
                    <a:pt x="116362" y="42852"/>
                  </a:lnTo>
                  <a:lnTo>
                    <a:pt x="163789" y="19429"/>
                  </a:lnTo>
                  <a:lnTo>
                    <a:pt x="239559" y="4196"/>
                  </a:lnTo>
                  <a:lnTo>
                    <a:pt x="283508" y="1243"/>
                  </a:lnTo>
                  <a:lnTo>
                    <a:pt x="335424" y="155"/>
                  </a:lnTo>
                  <a:lnTo>
                    <a:pt x="398249" y="0"/>
                  </a:lnTo>
                  <a:lnTo>
                    <a:pt x="396486" y="0"/>
                  </a:lnTo>
                  <a:close/>
                </a:path>
              </a:pathLst>
            </a:custGeom>
            <a:ln w="25400">
              <a:solidFill>
                <a:srgbClr val="004D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7835900" y="7162800"/>
            <a:ext cx="3819525" cy="1127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Acquedotto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Lucano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S.p.A.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0"/>
              </a:spcBef>
            </a:pP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6,47%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976822" y="7288212"/>
            <a:ext cx="1270000" cy="902969"/>
          </a:xfrm>
          <a:custGeom>
            <a:avLst/>
            <a:gdLst/>
            <a:ahLst/>
            <a:cxnLst/>
            <a:rect l="l" t="t" r="r" b="b"/>
            <a:pathLst>
              <a:path w="1270000" h="902970">
                <a:moveTo>
                  <a:pt x="457200" y="0"/>
                </a:moveTo>
                <a:lnTo>
                  <a:pt x="457200" y="306870"/>
                </a:lnTo>
                <a:lnTo>
                  <a:pt x="0" y="306870"/>
                </a:lnTo>
                <a:lnTo>
                  <a:pt x="0" y="595689"/>
                </a:lnTo>
                <a:lnTo>
                  <a:pt x="457200" y="595689"/>
                </a:lnTo>
                <a:lnTo>
                  <a:pt x="457200" y="902559"/>
                </a:lnTo>
                <a:lnTo>
                  <a:pt x="1270000" y="451280"/>
                </a:lnTo>
                <a:lnTo>
                  <a:pt x="457200" y="0"/>
                </a:lnTo>
                <a:close/>
              </a:path>
            </a:pathLst>
          </a:custGeom>
          <a:solidFill>
            <a:srgbClr val="00A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76822" y="4926012"/>
            <a:ext cx="1270000" cy="902969"/>
          </a:xfrm>
          <a:custGeom>
            <a:avLst/>
            <a:gdLst/>
            <a:ahLst/>
            <a:cxnLst/>
            <a:rect l="l" t="t" r="r" b="b"/>
            <a:pathLst>
              <a:path w="1270000" h="902970">
                <a:moveTo>
                  <a:pt x="457200" y="0"/>
                </a:moveTo>
                <a:lnTo>
                  <a:pt x="457200" y="306870"/>
                </a:lnTo>
                <a:lnTo>
                  <a:pt x="0" y="306870"/>
                </a:lnTo>
                <a:lnTo>
                  <a:pt x="0" y="595689"/>
                </a:lnTo>
                <a:lnTo>
                  <a:pt x="457200" y="595689"/>
                </a:lnTo>
                <a:lnTo>
                  <a:pt x="457200" y="902559"/>
                </a:lnTo>
                <a:lnTo>
                  <a:pt x="1270000" y="451280"/>
                </a:lnTo>
                <a:lnTo>
                  <a:pt x="457200" y="0"/>
                </a:lnTo>
                <a:close/>
              </a:path>
            </a:pathLst>
          </a:custGeom>
          <a:solidFill>
            <a:srgbClr val="00A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76822" y="2563812"/>
            <a:ext cx="1270000" cy="902969"/>
          </a:xfrm>
          <a:custGeom>
            <a:avLst/>
            <a:gdLst/>
            <a:ahLst/>
            <a:cxnLst/>
            <a:rect l="l" t="t" r="r" b="b"/>
            <a:pathLst>
              <a:path w="1270000" h="902970">
                <a:moveTo>
                  <a:pt x="457200" y="0"/>
                </a:moveTo>
                <a:lnTo>
                  <a:pt x="457200" y="306870"/>
                </a:lnTo>
                <a:lnTo>
                  <a:pt x="0" y="306870"/>
                </a:lnTo>
                <a:lnTo>
                  <a:pt x="0" y="595689"/>
                </a:lnTo>
                <a:lnTo>
                  <a:pt x="457200" y="595689"/>
                </a:lnTo>
                <a:lnTo>
                  <a:pt x="457200" y="902559"/>
                </a:lnTo>
                <a:lnTo>
                  <a:pt x="1270000" y="451279"/>
                </a:lnTo>
                <a:lnTo>
                  <a:pt x="457200" y="0"/>
                </a:lnTo>
                <a:close/>
              </a:path>
            </a:pathLst>
          </a:custGeom>
          <a:solidFill>
            <a:srgbClr val="00A2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</Words>
  <Application>Microsoft Office PowerPoint</Application>
  <PresentationFormat>Personalizzato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Società partecipate del Comune di Potenza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Società partecipate del Comune di Potenza</dc:title>
  <dc:creator>Katia Pietragalla</dc:creator>
  <cp:lastModifiedBy>Katia Pietragalla</cp:lastModifiedBy>
  <cp:revision>1</cp:revision>
  <dcterms:created xsi:type="dcterms:W3CDTF">2023-12-05T13:21:42Z</dcterms:created>
  <dcterms:modified xsi:type="dcterms:W3CDTF">2023-12-05T13:22:47Z</dcterms:modified>
</cp:coreProperties>
</file>